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9" r:id="rId9"/>
    <p:sldId id="261" r:id="rId10"/>
    <p:sldId id="270" r:id="rId11"/>
    <p:sldId id="260" r:id="rId12"/>
    <p:sldId id="271" r:id="rId13"/>
    <p:sldId id="263" r:id="rId14"/>
    <p:sldId id="266" r:id="rId15"/>
    <p:sldId id="265" r:id="rId16"/>
    <p:sldId id="26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E789E5-1EAE-4EAB-97B6-F88001A3504E}" v="91" dt="2023-08-01T22:00:36.077"/>
    <p1510:client id="{28B042D4-BD66-461B-81C1-906DB5EDEAC8}" v="8" dt="2023-08-02T02:47:03.067"/>
    <p1510:client id="{4E75224C-9E4A-4DAA-9422-8A624FD24679}" v="10" dt="2023-08-01T21:46:22.0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2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1DE961-5F3D-4285-AF37-15EC7BE260BE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E1F2C-D57B-405B-9500-6CBC34410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40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E1F2C-D57B-405B-9500-6CBC344106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2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E1F2C-D57B-405B-9500-6CBC344106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26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1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73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67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9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36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89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88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76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56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9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93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01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40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F7EA0E-9196-4767-BBF1-F01DC4315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AB5642AF-2C21-3462-6582-D13DC5196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16" b="1085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6F333A-62E0-4AF3-80DE-CFDF4B376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153473 w 12192000"/>
              <a:gd name="connsiteY0" fmla="*/ 805938 h 6858000"/>
              <a:gd name="connsiteX1" fmla="*/ 964227 w 12192000"/>
              <a:gd name="connsiteY1" fmla="*/ 2995186 h 6858000"/>
              <a:gd name="connsiteX2" fmla="*/ 964227 w 12192000"/>
              <a:gd name="connsiteY2" fmla="*/ 3263695 h 6858000"/>
              <a:gd name="connsiteX3" fmla="*/ 964227 w 12192000"/>
              <a:gd name="connsiteY3" fmla="*/ 4781551 h 6858000"/>
              <a:gd name="connsiteX4" fmla="*/ 5343237 w 12192000"/>
              <a:gd name="connsiteY4" fmla="*/ 4781551 h 6858000"/>
              <a:gd name="connsiteX5" fmla="*/ 5343237 w 12192000"/>
              <a:gd name="connsiteY5" fmla="*/ 2995186 h 6858000"/>
              <a:gd name="connsiteX6" fmla="*/ 3153992 w 12192000"/>
              <a:gd name="connsiteY6" fmla="*/ 805938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3153473" y="805938"/>
                </a:moveTo>
                <a:cubicBezTo>
                  <a:pt x="1944364" y="805938"/>
                  <a:pt x="964227" y="1786104"/>
                  <a:pt x="964227" y="2995186"/>
                </a:cubicBezTo>
                <a:lnTo>
                  <a:pt x="964227" y="3263695"/>
                </a:lnTo>
                <a:lnTo>
                  <a:pt x="964227" y="4781551"/>
                </a:lnTo>
                <a:lnTo>
                  <a:pt x="5343237" y="4781551"/>
                </a:lnTo>
                <a:lnTo>
                  <a:pt x="5343237" y="2995186"/>
                </a:lnTo>
                <a:cubicBezTo>
                  <a:pt x="5343237" y="1786104"/>
                  <a:pt x="4363097" y="805938"/>
                  <a:pt x="3153992" y="8059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122B1-2D9A-D960-CDFF-1C2BEEDE2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570" y="5209099"/>
            <a:ext cx="10388030" cy="98163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 Movies At a Glance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D4559-38A4-957C-4265-85253A725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4112" y="2577946"/>
            <a:ext cx="4419600" cy="2310987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Ankith Goutham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 Avinash PAMULA</a:t>
            </a:r>
          </a:p>
          <a:p>
            <a:pPr algn="r"/>
            <a:r>
              <a:rPr lang="en-US" dirty="0" err="1">
                <a:solidFill>
                  <a:srgbClr val="FFFFFF"/>
                </a:solidFill>
              </a:rPr>
              <a:t>amanda</a:t>
            </a:r>
            <a:r>
              <a:rPr lang="en-US" dirty="0">
                <a:solidFill>
                  <a:srgbClr val="FFFFFF"/>
                </a:solidFill>
              </a:rPr>
              <a:t> stead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Aarti </a:t>
            </a:r>
            <a:r>
              <a:rPr lang="en-US" dirty="0" err="1">
                <a:solidFill>
                  <a:srgbClr val="FFFFFF"/>
                </a:solidFill>
              </a:rPr>
              <a:t>pandya</a:t>
            </a:r>
            <a:endParaRPr lang="en-US" dirty="0">
              <a:solidFill>
                <a:srgbClr val="FFFFFF"/>
              </a:solidFill>
            </a:endParaRPr>
          </a:p>
          <a:p>
            <a:pPr algn="r"/>
            <a:r>
              <a:rPr lang="en-US" dirty="0" err="1">
                <a:solidFill>
                  <a:srgbClr val="FFFFFF"/>
                </a:solidFill>
              </a:rPr>
              <a:t>Taraque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ahmed</a:t>
            </a:r>
            <a:r>
              <a:rPr lang="en-US" dirty="0">
                <a:solidFill>
                  <a:srgbClr val="FFFFFF"/>
                </a:solidFill>
              </a:rPr>
              <a:t> 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150063"/>
            <a:ext cx="10325101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515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8A687-F82B-912C-2FA1-F069DC23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494" y="549235"/>
            <a:ext cx="4281814" cy="1086056"/>
          </a:xfrm>
        </p:spPr>
        <p:txBody>
          <a:bodyPr/>
          <a:lstStyle/>
          <a:p>
            <a:r>
              <a:rPr lang="en-US" dirty="0"/>
              <a:t>Booking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3A023-E386-58A0-E3A3-6C69799AC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7121" y="1696962"/>
            <a:ext cx="4281601" cy="4225856"/>
          </a:xfr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endParaRPr lang="en-US" dirty="0"/>
          </a:p>
          <a:p>
            <a:r>
              <a:rPr lang="en-US" sz="5000" dirty="0"/>
              <a:t>Displays the booking details of the user.</a:t>
            </a:r>
          </a:p>
          <a:p>
            <a:r>
              <a:rPr lang="en-US" sz="5000" dirty="0"/>
              <a:t>Shows name of the user, number of tickets,  seat number, movie name, day and time of the movie along with the poster of the movie.</a:t>
            </a:r>
          </a:p>
          <a:p>
            <a:r>
              <a:rPr lang="en-US" sz="5000" dirty="0"/>
              <a:t>Leads to </a:t>
            </a:r>
            <a:r>
              <a:rPr lang="en-US" sz="5000"/>
              <a:t>payment service.</a:t>
            </a:r>
            <a:endParaRPr lang="en-US" sz="5000" dirty="0"/>
          </a:p>
          <a:p>
            <a:endParaRPr lang="en-US" sz="4200" dirty="0"/>
          </a:p>
          <a:p>
            <a:endParaRPr lang="en-US" dirty="0"/>
          </a:p>
          <a:p>
            <a:pPr marL="0" indent="0" algn="r">
              <a:buNone/>
            </a:pPr>
            <a:endParaRPr lang="en-US" sz="1900" dirty="0"/>
          </a:p>
          <a:p>
            <a:pPr marL="0" indent="0" algn="r">
              <a:buNone/>
            </a:pPr>
            <a:endParaRPr lang="en-US" sz="1900" dirty="0"/>
          </a:p>
          <a:p>
            <a:pPr marL="0" indent="0" algn="r">
              <a:buNone/>
            </a:pPr>
            <a:r>
              <a:rPr lang="en-US" sz="2500" dirty="0"/>
              <a:t>Handing off to </a:t>
            </a:r>
            <a:r>
              <a:rPr lang="en-US" sz="2500" dirty="0" err="1"/>
              <a:t>Taraque</a:t>
            </a: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B777B-EE21-0FEC-44A8-B1386A417B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6816" r="-399"/>
          <a:stretch/>
        </p:blipFill>
        <p:spPr>
          <a:xfrm>
            <a:off x="677187" y="1288473"/>
            <a:ext cx="6341089" cy="445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38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07941-A2F5-954E-8475-23F28823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607" y="885039"/>
            <a:ext cx="5262778" cy="1570485"/>
          </a:xfrm>
        </p:spPr>
        <p:txBody>
          <a:bodyPr anchor="b">
            <a:normAutofit/>
          </a:bodyPr>
          <a:lstStyle/>
          <a:p>
            <a:r>
              <a:rPr lang="en-US"/>
              <a:t>Payment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D1D4599-1E86-C6DA-DAF4-69D9076C0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30" b="1"/>
          <a:stretch/>
        </p:blipFill>
        <p:spPr>
          <a:xfrm>
            <a:off x="955726" y="603341"/>
            <a:ext cx="4378274" cy="55511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5EE1-66F6-93C0-F19B-B6F57A92D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607" y="2813959"/>
            <a:ext cx="5262778" cy="3159001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endParaRPr lang="en-US" sz="1400" dirty="0"/>
          </a:p>
          <a:p>
            <a:pPr marL="0" indent="0">
              <a:lnSpc>
                <a:spcPct val="110000"/>
              </a:lnSpc>
              <a:buNone/>
            </a:pP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dirty="0"/>
              <a:t>Credit card</a:t>
            </a:r>
          </a:p>
          <a:p>
            <a:pPr>
              <a:lnSpc>
                <a:spcPct val="110000"/>
              </a:lnSpc>
            </a:pPr>
            <a:r>
              <a:rPr lang="en-US" dirty="0"/>
              <a:t>Debit Card</a:t>
            </a:r>
          </a:p>
          <a:p>
            <a:pPr>
              <a:lnSpc>
                <a:spcPct val="110000"/>
              </a:lnSpc>
            </a:pPr>
            <a:r>
              <a:rPr lang="en-US" dirty="0"/>
              <a:t>Internet Banking</a:t>
            </a:r>
          </a:p>
          <a:p>
            <a:pPr>
              <a:lnSpc>
                <a:spcPct val="110000"/>
              </a:lnSpc>
            </a:pPr>
            <a:r>
              <a:rPr lang="en-US" dirty="0"/>
              <a:t> Visa/Master card</a:t>
            </a:r>
          </a:p>
          <a:p>
            <a:pPr>
              <a:lnSpc>
                <a:spcPct val="110000"/>
              </a:lnSpc>
            </a:pPr>
            <a:r>
              <a:rPr lang="en-US" dirty="0"/>
              <a:t>Pick any off this to pay you bill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sz="1600" i="1" dirty="0"/>
              <a:t>                                                                                                                                                                                     </a:t>
            </a:r>
            <a:r>
              <a:rPr lang="en-US" sz="1000" dirty="0"/>
              <a:t>Handing off to Amanda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472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AF9C-0A7C-184D-C4DA-19F0FC44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Receipt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CA0C3-315B-BF68-E13D-F42CC3EA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Submitted to client after purchase</a:t>
            </a:r>
          </a:p>
          <a:p>
            <a:r>
              <a:rPr lang="en-US"/>
              <a:t>Returns HTML</a:t>
            </a:r>
          </a:p>
          <a:p>
            <a:r>
              <a:rPr lang="en-US"/>
              <a:t>Routes from payment microservice </a:t>
            </a:r>
          </a:p>
        </p:txBody>
      </p:sp>
      <p:pic>
        <p:nvPicPr>
          <p:cNvPr id="4" name="Picture 4" descr="A close-up of a person holding a red bucket of popcorn&#10;&#10;Description automatically generated">
            <a:extLst>
              <a:ext uri="{FF2B5EF4-FFF2-40B4-BE49-F238E27FC236}">
                <a16:creationId xmlns:a16="http://schemas.microsoft.com/office/drawing/2014/main" id="{A63A3024-64B6-A1D4-1CEA-CDCD00C98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926" y="1716821"/>
            <a:ext cx="4374147" cy="286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81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9D878A-56E0-8A41-844B-5986C5A76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701" y="-228975"/>
            <a:ext cx="6125361" cy="1560083"/>
          </a:xfrm>
        </p:spPr>
        <p:txBody>
          <a:bodyPr>
            <a:normAutofit/>
          </a:bodyPr>
          <a:lstStyle/>
          <a:p>
            <a:r>
              <a:rPr lang="en-US"/>
              <a:t>Resources and Tools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355A263-C1DA-EF9E-E615-A53163586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1" r="46140" b="-7"/>
          <a:stretch/>
        </p:blipFill>
        <p:spPr>
          <a:xfrm>
            <a:off x="1" y="-16591"/>
            <a:ext cx="4610100" cy="687459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0145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1675B-33BB-E699-1A9B-A9053229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083" y="1777815"/>
            <a:ext cx="5767516" cy="463785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Agile methodology: Jira</a:t>
            </a:r>
          </a:p>
          <a:p>
            <a:pPr>
              <a:lnSpc>
                <a:spcPct val="110000"/>
              </a:lnSpc>
            </a:pPr>
            <a:r>
              <a:rPr lang="en-US" dirty="0"/>
              <a:t>Docker Hub to containerize </a:t>
            </a:r>
          </a:p>
          <a:p>
            <a:pPr>
              <a:lnSpc>
                <a:spcPct val="110000"/>
              </a:lnSpc>
            </a:pPr>
            <a:r>
              <a:rPr lang="en-US" dirty="0"/>
              <a:t>Kubernetes</a:t>
            </a:r>
          </a:p>
          <a:p>
            <a:pPr>
              <a:lnSpc>
                <a:spcPct val="110000"/>
              </a:lnSpc>
            </a:pPr>
            <a:r>
              <a:rPr lang="en-US" dirty="0"/>
              <a:t>Flask App</a:t>
            </a:r>
          </a:p>
          <a:p>
            <a:pPr>
              <a:lnSpc>
                <a:spcPct val="110000"/>
              </a:lnSpc>
            </a:pPr>
            <a:r>
              <a:rPr lang="en-US" dirty="0"/>
              <a:t>HTML</a:t>
            </a:r>
          </a:p>
          <a:p>
            <a:pPr>
              <a:lnSpc>
                <a:spcPct val="110000"/>
              </a:lnSpc>
            </a:pPr>
            <a:r>
              <a:rPr lang="en-US" dirty="0"/>
              <a:t>CSS</a:t>
            </a:r>
          </a:p>
          <a:p>
            <a:pPr>
              <a:lnSpc>
                <a:spcPct val="110000"/>
              </a:lnSpc>
            </a:pPr>
            <a:r>
              <a:rPr lang="en-US" dirty="0"/>
              <a:t>Java script</a:t>
            </a:r>
          </a:p>
          <a:p>
            <a:pPr>
              <a:lnSpc>
                <a:spcPct val="110000"/>
              </a:lnSpc>
            </a:pPr>
            <a:r>
              <a:rPr lang="en-US" dirty="0"/>
              <a:t>Python</a:t>
            </a:r>
          </a:p>
          <a:p>
            <a:pPr>
              <a:lnSpc>
                <a:spcPct val="110000"/>
              </a:lnSpc>
            </a:pPr>
            <a:r>
              <a:rPr lang="en-US" dirty="0"/>
              <a:t>Git hub</a:t>
            </a:r>
          </a:p>
          <a:p>
            <a:pPr>
              <a:lnSpc>
                <a:spcPct val="110000"/>
              </a:lnSpc>
            </a:pPr>
            <a:r>
              <a:rPr lang="en-US" dirty="0"/>
              <a:t>Py charm &amp; VS code</a:t>
            </a:r>
          </a:p>
          <a:p>
            <a:pPr>
              <a:lnSpc>
                <a:spcPct val="11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54200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4F1E-B290-515C-3819-91B29376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26149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0DCF-05D6-C86B-243D-69F31FD8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94488-FDB4-4488-C76B-0F6941205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Microservices that displays 5 movies</a:t>
            </a:r>
          </a:p>
          <a:p>
            <a:r>
              <a:rPr lang="en-US" dirty="0"/>
              <a:t>Allows user to book tickets online</a:t>
            </a:r>
          </a:p>
          <a:p>
            <a:r>
              <a:rPr lang="en-US" dirty="0"/>
              <a:t>Pay for the tickets</a:t>
            </a:r>
          </a:p>
          <a:p>
            <a:r>
              <a:rPr lang="en-US" dirty="0"/>
              <a:t>Watch the trailers</a:t>
            </a:r>
          </a:p>
          <a:p>
            <a:r>
              <a:rPr lang="en-US" dirty="0"/>
              <a:t>Find location </a:t>
            </a:r>
          </a:p>
          <a:p>
            <a:r>
              <a:rPr lang="en-US" dirty="0"/>
              <a:t>View seating </a:t>
            </a:r>
          </a:p>
          <a:p>
            <a:r>
              <a:rPr lang="en-US" dirty="0"/>
              <a:t>Provided with receipt </a:t>
            </a:r>
          </a:p>
          <a:p>
            <a:pPr marL="0" indent="0" algn="r">
              <a:buNone/>
            </a:pPr>
            <a:r>
              <a:rPr lang="en-US" sz="1000" dirty="0"/>
              <a:t>Handing off to Amanda </a:t>
            </a:r>
          </a:p>
        </p:txBody>
      </p:sp>
    </p:spTree>
    <p:extLst>
      <p:ext uri="{BB962C8B-B14F-4D97-AF65-F5344CB8AC3E}">
        <p14:creationId xmlns:p14="http://schemas.microsoft.com/office/powerpoint/2010/main" val="1278849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378E4-1CF9-F818-8FE6-31A25ECD9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Display Movies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49D0D-9AD6-80C9-36EC-4E2B3BB66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This microservice displays 5 movies </a:t>
            </a:r>
          </a:p>
          <a:p>
            <a:r>
              <a:rPr lang="en-US" dirty="0"/>
              <a:t>Returns in HTML</a:t>
            </a:r>
          </a:p>
          <a:p>
            <a:r>
              <a:rPr lang="en-US" dirty="0"/>
              <a:t>Routes to another flask app (Descriptions)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sz="1000" dirty="0"/>
              <a:t>Handing off Avinash 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A collage of movies&#10;&#10;Description automatically generated">
            <a:extLst>
              <a:ext uri="{FF2B5EF4-FFF2-40B4-BE49-F238E27FC236}">
                <a16:creationId xmlns:a16="http://schemas.microsoft.com/office/drawing/2014/main" id="{195BA7BA-511A-E190-F59B-4166B5CB0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967" y="1598494"/>
            <a:ext cx="5751095" cy="29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74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752CF2-6955-5A35-2B19-64E4DF965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771" y="895440"/>
            <a:ext cx="6037830" cy="1540783"/>
          </a:xfrm>
        </p:spPr>
        <p:txBody>
          <a:bodyPr>
            <a:normAutofit/>
          </a:bodyPr>
          <a:lstStyle/>
          <a:p>
            <a:r>
              <a:rPr lang="en-US"/>
              <a:t>Movie Description</a:t>
            </a:r>
          </a:p>
        </p:txBody>
      </p:sp>
      <p:pic>
        <p:nvPicPr>
          <p:cNvPr id="4" name="Picture 4" descr="A movie poster with a person holding an ax&#10;&#10;Description automatically generated">
            <a:extLst>
              <a:ext uri="{FF2B5EF4-FFF2-40B4-BE49-F238E27FC236}">
                <a16:creationId xmlns:a16="http://schemas.microsoft.com/office/drawing/2014/main" id="{B4834AFE-9364-317D-DA7E-BFF8B05D7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5" r="38879" b="-1"/>
          <a:stretch/>
        </p:blipFill>
        <p:spPr>
          <a:xfrm>
            <a:off x="952500" y="1258791"/>
            <a:ext cx="2962082" cy="441704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11830" y="2710543"/>
            <a:ext cx="0" cy="3347785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2DFCB2-40E8-2CEC-E3B9-D89AA4C2B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21" y="2710544"/>
            <a:ext cx="5369231" cy="3428596"/>
          </a:xfrm>
        </p:spPr>
        <p:txBody>
          <a:bodyPr anchor="b">
            <a:normAutofit lnSpcReduction="10000"/>
          </a:bodyPr>
          <a:lstStyle/>
          <a:p>
            <a:r>
              <a:rPr lang="en-US" dirty="0"/>
              <a:t>Display single movie description at a time</a:t>
            </a:r>
          </a:p>
          <a:p>
            <a:r>
              <a:rPr lang="en-US" dirty="0"/>
              <a:t>You can look for other movie descriptions by clicking on below  dots. </a:t>
            </a:r>
          </a:p>
          <a:p>
            <a:r>
              <a:rPr lang="en-US" dirty="0"/>
              <a:t>UI displayed is written with HTML,CSS,JS</a:t>
            </a:r>
          </a:p>
          <a:p>
            <a:r>
              <a:rPr lang="en-US" dirty="0"/>
              <a:t>The description file is routed from movie displays and then routed to seat selection using flask app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</a:t>
            </a:r>
            <a:r>
              <a:rPr lang="en-US" sz="1100" dirty="0"/>
              <a:t>Handing off </a:t>
            </a:r>
            <a:r>
              <a:rPr lang="en-US" sz="1100" dirty="0" err="1"/>
              <a:t>Taraque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4786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D39A3-2683-8245-8768-AC70A632C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52" y="-309905"/>
            <a:ext cx="4554894" cy="2166415"/>
          </a:xfrm>
        </p:spPr>
        <p:txBody>
          <a:bodyPr>
            <a:normAutofit/>
          </a:bodyPr>
          <a:lstStyle/>
          <a:p>
            <a:r>
              <a:rPr lang="en-US"/>
              <a:t>Trailer</a:t>
            </a:r>
          </a:p>
        </p:txBody>
      </p:sp>
      <p:pic>
        <p:nvPicPr>
          <p:cNvPr id="4" name="Picture 4" descr="A screenshot of a movie&#10;&#10;Description automatically generated">
            <a:extLst>
              <a:ext uri="{FF2B5EF4-FFF2-40B4-BE49-F238E27FC236}">
                <a16:creationId xmlns:a16="http://schemas.microsoft.com/office/drawing/2014/main" id="{38BFEEC0-4EEF-0388-8E29-D4E6D3C28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" y="261179"/>
            <a:ext cx="6085608" cy="6426126"/>
          </a:xfrm>
          <a:prstGeom prst="rect">
            <a:avLst/>
          </a:prstGeom>
        </p:spPr>
      </p:pic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6765" y="3429000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16738-A1AE-B539-2589-ADE1B60E9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978" y="1971356"/>
            <a:ext cx="4516495" cy="45926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lnSpc>
                <a:spcPct val="110000"/>
              </a:lnSpc>
            </a:pPr>
            <a:r>
              <a:rPr lang="en-US" dirty="0"/>
              <a:t>Show's list of new movies.</a:t>
            </a:r>
          </a:p>
          <a:p>
            <a:pPr marL="285750" indent="-285750">
              <a:lnSpc>
                <a:spcPct val="110000"/>
              </a:lnSpc>
            </a:pPr>
            <a:r>
              <a:rPr lang="en-US" dirty="0"/>
              <a:t>Click any movie in this list to watch trailer.</a:t>
            </a:r>
          </a:p>
          <a:p>
            <a:pPr marL="285750" indent="-285750">
              <a:lnSpc>
                <a:spcPct val="110000"/>
              </a:lnSpc>
            </a:pPr>
            <a:r>
              <a:rPr lang="en-US" dirty="0"/>
              <a:t>You can watch trailer one by one.</a:t>
            </a:r>
          </a:p>
          <a:p>
            <a:pPr marL="285750" indent="-285750">
              <a:lnSpc>
                <a:spcPct val="110000"/>
              </a:lnSpc>
            </a:pPr>
            <a:r>
              <a:rPr lang="en-US" dirty="0"/>
              <a:t>After you finish watching trailer pick whatever movie you want to watch.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400" dirty="0"/>
          </a:p>
          <a:p>
            <a:pPr marL="0">
              <a:lnSpc>
                <a:spcPct val="110000"/>
              </a:lnSpc>
            </a:pPr>
            <a:endParaRPr lang="en-US" sz="1600" dirty="0"/>
          </a:p>
          <a:p>
            <a:pPr lvl="1">
              <a:lnSpc>
                <a:spcPct val="110000"/>
              </a:lnSpc>
            </a:pPr>
            <a:r>
              <a:rPr lang="en-US" sz="1600" i="0" dirty="0"/>
              <a:t>                                              </a:t>
            </a:r>
            <a:r>
              <a:rPr lang="en-US" sz="1000" i="0" dirty="0"/>
              <a:t>  Handing off to Aarti</a:t>
            </a:r>
          </a:p>
        </p:txBody>
      </p:sp>
    </p:spTree>
    <p:extLst>
      <p:ext uri="{BB962C8B-B14F-4D97-AF65-F5344CB8AC3E}">
        <p14:creationId xmlns:p14="http://schemas.microsoft.com/office/powerpoint/2010/main" val="2939153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4C338-825F-A259-7E05-A1C2C71D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937" y="574068"/>
            <a:ext cx="3711476" cy="1355334"/>
          </a:xfrm>
        </p:spPr>
        <p:txBody>
          <a:bodyPr anchor="b">
            <a:normAutofit/>
          </a:bodyPr>
          <a:lstStyle/>
          <a:p>
            <a:r>
              <a:rPr lang="en-US" dirty="0"/>
              <a:t>Locations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F9A57-2892-0954-B3FD-AA7F1FD0A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0" y="2052314"/>
            <a:ext cx="6314260" cy="23846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13535-916B-1469-6A4F-8D171C2B2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6649" y="1909903"/>
            <a:ext cx="4695305" cy="35380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Shows the available locations where the movies are streaming.</a:t>
            </a:r>
          </a:p>
          <a:p>
            <a:pPr>
              <a:lnSpc>
                <a:spcPct val="110000"/>
              </a:lnSpc>
            </a:pPr>
            <a:r>
              <a:rPr lang="en-US" dirty="0"/>
              <a:t>User can check their nearby theaters and proceed to select Date and Time.</a:t>
            </a:r>
          </a:p>
          <a:p>
            <a:pPr>
              <a:lnSpc>
                <a:spcPct val="110000"/>
              </a:lnSpc>
            </a:pPr>
            <a:r>
              <a:rPr lang="en-US" dirty="0"/>
              <a:t>UI displayed is written with HTML,CSS,JS and routed using flask app.</a:t>
            </a:r>
            <a:endParaRPr lang="en-US" sz="6200" dirty="0"/>
          </a:p>
          <a:p>
            <a:pPr>
              <a:lnSpc>
                <a:spcPct val="110000"/>
              </a:lnSpc>
            </a:pPr>
            <a:endParaRPr lang="en-US" sz="2900" dirty="0"/>
          </a:p>
        </p:txBody>
      </p:sp>
      <p:cxnSp>
        <p:nvCxnSpPr>
          <p:cNvPr id="14" name="Straight Connector 17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A416D8-E8F0-DDEF-C0A1-6245A416BF53}"/>
              </a:ext>
            </a:extLst>
          </p:cNvPr>
          <p:cNvSpPr txBox="1"/>
          <p:nvPr/>
        </p:nvSpPr>
        <p:spPr>
          <a:xfrm>
            <a:off x="9783476" y="5324880"/>
            <a:ext cx="299322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Handing off to Ankith </a:t>
            </a:r>
          </a:p>
        </p:txBody>
      </p:sp>
    </p:spTree>
    <p:extLst>
      <p:ext uri="{BB962C8B-B14F-4D97-AF65-F5344CB8AC3E}">
        <p14:creationId xmlns:p14="http://schemas.microsoft.com/office/powerpoint/2010/main" val="473861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52CF2-6955-5A35-2B19-64E4DF965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370" y="930163"/>
            <a:ext cx="6037830" cy="1540783"/>
          </a:xfrm>
        </p:spPr>
        <p:txBody>
          <a:bodyPr>
            <a:normAutofit/>
          </a:bodyPr>
          <a:lstStyle/>
          <a:p>
            <a:r>
              <a:rPr lang="en-US" dirty="0"/>
              <a:t>Date/Time 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2DFCB2-40E8-2CEC-E3B9-D89AA4C2B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370" y="2731626"/>
            <a:ext cx="5369231" cy="3074479"/>
          </a:xfrm>
        </p:spPr>
        <p:txBody>
          <a:bodyPr anchor="b">
            <a:normAutofit/>
          </a:bodyPr>
          <a:lstStyle/>
          <a:p>
            <a:r>
              <a:rPr lang="en-US" dirty="0"/>
              <a:t>Shows movies independently</a:t>
            </a:r>
          </a:p>
          <a:p>
            <a:r>
              <a:rPr lang="en-US" dirty="0"/>
              <a:t>Shows viewings for the next 3 days</a:t>
            </a:r>
          </a:p>
          <a:p>
            <a:r>
              <a:rPr lang="en-US" dirty="0"/>
              <a:t>Same movies in other slides to maintain consistency</a:t>
            </a:r>
          </a:p>
          <a:p>
            <a:r>
              <a:rPr lang="en-US" dirty="0"/>
              <a:t>Leads into snacks.</a:t>
            </a:r>
          </a:p>
          <a:p>
            <a:pPr marL="0" indent="0" algn="r">
              <a:buNone/>
            </a:pPr>
            <a:r>
              <a:rPr lang="en-US" sz="1000" dirty="0"/>
              <a:t>Handing off to Avinash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0DCC6-2B65-0969-16AF-BE865FB03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" y="930163"/>
            <a:ext cx="4321436" cy="509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2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D39A3-2683-8245-8768-AC70A632C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707" y="467650"/>
            <a:ext cx="4554894" cy="1203889"/>
          </a:xfrm>
        </p:spPr>
        <p:txBody>
          <a:bodyPr>
            <a:normAutofit/>
          </a:bodyPr>
          <a:lstStyle/>
          <a:p>
            <a:r>
              <a:rPr lang="en-US"/>
              <a:t>Seat Selection</a:t>
            </a:r>
          </a:p>
        </p:txBody>
      </p:sp>
      <p:pic>
        <p:nvPicPr>
          <p:cNvPr id="4" name="Picture 4" descr="A screen shot of a movie screen&#10;&#10;Description automatically generated">
            <a:extLst>
              <a:ext uri="{FF2B5EF4-FFF2-40B4-BE49-F238E27FC236}">
                <a16:creationId xmlns:a16="http://schemas.microsoft.com/office/drawing/2014/main" id="{4F979E99-C4FC-A42F-B81C-CBD0D3E38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168582"/>
            <a:ext cx="5143499" cy="25974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6765" y="3429000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F174FA-3597-D7BF-8FE0-304B37252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276" y="1880147"/>
            <a:ext cx="4625324" cy="4593202"/>
          </a:xfrm>
        </p:spPr>
        <p:txBody>
          <a:bodyPr anchor="b">
            <a:normAutofit/>
          </a:bodyPr>
          <a:lstStyle/>
          <a:p>
            <a:r>
              <a:rPr lang="en-US" dirty="0"/>
              <a:t>Page displays seat selection option for selected movie from drop down along with ticket prices.</a:t>
            </a:r>
          </a:p>
          <a:p>
            <a:r>
              <a:rPr lang="en-US" dirty="0"/>
              <a:t>UI is based on HTML,CSS,JS</a:t>
            </a:r>
          </a:p>
          <a:p>
            <a:r>
              <a:rPr lang="en-US" dirty="0"/>
              <a:t>Allows user to select seats and shows occupied, available &amp; selected seats.</a:t>
            </a:r>
          </a:p>
          <a:p>
            <a:r>
              <a:rPr lang="en-US" dirty="0">
                <a:ea typeface="+mn-lt"/>
                <a:cs typeface="+mn-lt"/>
              </a:rPr>
              <a:t>The seat selection file in routed in flask app</a:t>
            </a:r>
            <a:br>
              <a:rPr lang="en-US" dirty="0"/>
            </a:br>
            <a:endParaRPr lang="en-US" sz="2400" dirty="0"/>
          </a:p>
          <a:p>
            <a:pPr marL="0" indent="0" algn="r">
              <a:buNone/>
            </a:pPr>
            <a:r>
              <a:rPr lang="en-US" sz="1000" dirty="0"/>
              <a:t>Handing off to </a:t>
            </a:r>
            <a:r>
              <a:rPr lang="en-US" sz="1000" dirty="0" err="1"/>
              <a:t>Ankith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66440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52CF2-6955-5A35-2B19-64E4DF965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896" y="166539"/>
            <a:ext cx="6037830" cy="1540783"/>
          </a:xfrm>
        </p:spPr>
        <p:txBody>
          <a:bodyPr>
            <a:normAutofit/>
          </a:bodyPr>
          <a:lstStyle/>
          <a:p>
            <a:r>
              <a:rPr lang="en-US" dirty="0"/>
              <a:t>Snacks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2DFCB2-40E8-2CEC-E3B9-D89AA4C2B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479" y="3112908"/>
            <a:ext cx="6345125" cy="3360437"/>
          </a:xfrm>
        </p:spPr>
        <p:txBody>
          <a:bodyPr anchor="b">
            <a:normAutofit/>
          </a:bodyPr>
          <a:lstStyle/>
          <a:p>
            <a:r>
              <a:rPr lang="en-US" dirty="0"/>
              <a:t>Shows a variety of options for snacks</a:t>
            </a:r>
          </a:p>
          <a:p>
            <a:r>
              <a:rPr lang="en-US" dirty="0"/>
              <a:t>Different sizes are given, alongside prices</a:t>
            </a:r>
          </a:p>
          <a:p>
            <a:r>
              <a:rPr lang="en-US" dirty="0"/>
              <a:t>Different deals are offered for some items</a:t>
            </a:r>
          </a:p>
          <a:p>
            <a:r>
              <a:rPr lang="en-US" dirty="0"/>
              <a:t>Student discount is 10% sitewide for snacks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sz="1000" dirty="0"/>
              <a:t>Handing off to Aarti </a:t>
            </a:r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BE101-1036-78A9-2BC3-3FD10A240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19" y="178177"/>
            <a:ext cx="4400012" cy="600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88325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D654426FAACC4E9DC634D26B55E06A" ma:contentTypeVersion="5" ma:contentTypeDescription="Create a new document." ma:contentTypeScope="" ma:versionID="e68288e11ff27e2ea0cdc68aba8f2a14">
  <xsd:schema xmlns:xsd="http://www.w3.org/2001/XMLSchema" xmlns:xs="http://www.w3.org/2001/XMLSchema" xmlns:p="http://schemas.microsoft.com/office/2006/metadata/properties" xmlns:ns3="92747e6d-791e-4e72-a0be-fc04a7ffa5dd" xmlns:ns4="e3341371-3ca2-41fd-931d-c49626cbf4b6" targetNamespace="http://schemas.microsoft.com/office/2006/metadata/properties" ma:root="true" ma:fieldsID="77329274f656ac160ae6564319053dbd" ns3:_="" ns4:_="">
    <xsd:import namespace="92747e6d-791e-4e72-a0be-fc04a7ffa5dd"/>
    <xsd:import namespace="e3341371-3ca2-41fd-931d-c49626cbf4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747e6d-791e-4e72-a0be-fc04a7ffa5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341371-3ca2-41fd-931d-c49626cbf4b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C2A31B-0AE7-4532-859B-9AC1215CBBE5}">
  <ds:schemaRefs>
    <ds:schemaRef ds:uri="http://schemas.microsoft.com/office/2006/documentManagement/types"/>
    <ds:schemaRef ds:uri="http://schemas.openxmlformats.org/package/2006/metadata/core-properties"/>
    <ds:schemaRef ds:uri="92747e6d-791e-4e72-a0be-fc04a7ffa5dd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infopath/2007/PartnerControls"/>
    <ds:schemaRef ds:uri="e3341371-3ca2-41fd-931d-c49626cbf4b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3403C20-14A1-42AE-B6E6-9CC7E4D6E8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66AD33-FB29-4B9D-B927-F6E2B8360A08}">
  <ds:schemaRefs>
    <ds:schemaRef ds:uri="92747e6d-791e-4e72-a0be-fc04a7ffa5dd"/>
    <ds:schemaRef ds:uri="e3341371-3ca2-41fd-931d-c49626cbf4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440</Words>
  <Application>Microsoft Office PowerPoint</Application>
  <PresentationFormat>Widescreen</PresentationFormat>
  <Paragraphs>102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Georgia Pro Light</vt:lpstr>
      <vt:lpstr>VaultVTI</vt:lpstr>
      <vt:lpstr> Movies At a Glance</vt:lpstr>
      <vt:lpstr>Intro </vt:lpstr>
      <vt:lpstr>Display Movies</vt:lpstr>
      <vt:lpstr>Movie Description</vt:lpstr>
      <vt:lpstr>Trailer</vt:lpstr>
      <vt:lpstr>Locations </vt:lpstr>
      <vt:lpstr>Date/Time </vt:lpstr>
      <vt:lpstr>Seat Selection</vt:lpstr>
      <vt:lpstr>Snacks </vt:lpstr>
      <vt:lpstr>Booking</vt:lpstr>
      <vt:lpstr>Payment</vt:lpstr>
      <vt:lpstr>Receipt</vt:lpstr>
      <vt:lpstr>Resources and Tools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Ankith Goutham</dc:creator>
  <cp:lastModifiedBy>Aarti Pandya</cp:lastModifiedBy>
  <cp:revision>58</cp:revision>
  <dcterms:created xsi:type="dcterms:W3CDTF">2023-07-27T20:48:41Z</dcterms:created>
  <dcterms:modified xsi:type="dcterms:W3CDTF">2023-08-02T04:08:04Z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0x01010039D654426FAACC4E9DC634D26B55E06A</vt:lpwstr>
  </property>
</Properties>
</file>